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Eric Price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Designer &amp; Programmer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687" y="628799"/>
            <a:ext cx="7538623" cy="38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Basics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Currently based in Minnesota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Working as a freelance designer/programmer and employed at The Walker Art Center, a contemporary art museum in Minneapolis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BS Graphic Design from the University of Minnesota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Named one of Print Magazine’s “20 Under 30” New Visual Artist in 2013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Has been recognized by AIGA Minnesota (2012), Museums and the Web (Innovative, Best in Show 2012), and Good Magazine (The Year In Design That Works, 2011)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Elements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Clean, simple and minimalistic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Intuitive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Innovative use of scroll (more often than not than to create layers)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Simple animations and images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Interactive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87" y="576050"/>
            <a:ext cx="7809025" cy="399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00" y="675885"/>
            <a:ext cx="7401201" cy="379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12" y="464462"/>
            <a:ext cx="8276975" cy="421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37" y="514398"/>
            <a:ext cx="8068924" cy="41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